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57" r:id="rId9"/>
    <p:sldId id="265" r:id="rId10"/>
    <p:sldId id="266" r:id="rId11"/>
    <p:sldId id="273" r:id="rId12"/>
    <p:sldId id="274" r:id="rId13"/>
    <p:sldId id="267" r:id="rId14"/>
    <p:sldId id="268" r:id="rId15"/>
    <p:sldId id="271" r:id="rId16"/>
    <p:sldId id="275" r:id="rId17"/>
    <p:sldId id="272" r:id="rId18"/>
    <p:sldId id="282" r:id="rId19"/>
    <p:sldId id="270" r:id="rId20"/>
    <p:sldId id="262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7FD"/>
    <a:srgbClr val="66CCFF"/>
    <a:srgbClr val="FF66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5B0F02F-289A-478A-A0A9-6E51C067AE17}" type="datetimeFigureOut">
              <a:rPr lang="ru-RU"/>
              <a:pPr/>
              <a:t>18.09.2016</a:t>
            </a:fld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72B224-0FFE-4AED-A49E-2033C6D469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04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F59B7-4BEC-43C0-A124-FBA7FAAF52DD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5E98-4827-4275-A6E1-42E6ABBD5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2CA52-10CF-4284-A7E2-5BEEDFA7B756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EF85-8A5F-44A2-BECE-046DDE462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0D3A3-A0FB-435A-9FF1-2D3E3B2A6EAF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B59A-98C2-4BCC-9CF2-C83E61C64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99BDB-3C37-46A9-BC54-3253EB1375EF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5602-F24B-4289-97D5-91F3CD133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99D85-40E1-48BF-8450-8FF33BF6603A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D8C3-B273-4C64-9823-5D8899DA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2C70E-D830-4BD9-A8A5-A92B0FE4BD54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75B1-6043-4DAF-934E-C0B9E6C0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F75A9-147F-41B2-AE3A-FC5A59EC9A24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A02B-5C52-4F04-95C7-A44FD2C9F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E8C20-0D58-43FF-A693-E25924190631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1B1D-F55E-4424-8178-24B5F03D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5EAA3-9FB8-4370-A520-242A9863DBB8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EC6E-1B50-4A7B-9631-371DB8E93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ED079-AC50-46DD-A9D2-24DA6D234353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8DF7-5AE1-4D4F-A3A0-0361B9A84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77156-7773-470B-939F-B1C6AB075653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4E9D-0FBC-4098-B307-C9CBD3CD3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D7D2180-CAD4-4D99-B69A-6EEEB02FAE21}" type="datetime1">
              <a:rPr lang="ru-RU"/>
              <a:pPr/>
              <a:t>18.09.2016</a:t>
            </a:fld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8DA6C4C-E898-4732-A36D-7812DC8D3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BC50D91-83A8-4F15-97A5-CAB255520835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1928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Жила-была Матрёшка</a:t>
            </a:r>
          </a:p>
        </p:txBody>
      </p:sp>
      <p:sp>
        <p:nvSpPr>
          <p:cNvPr id="2052" name="WordArt 9"/>
          <p:cNvSpPr>
            <a:spLocks noChangeArrowheads="1" noChangeShapeType="1" noTextEdit="1"/>
          </p:cNvSpPr>
          <p:nvPr/>
        </p:nvSpPr>
        <p:spPr bwMode="auto">
          <a:xfrm>
            <a:off x="1331913" y="2214563"/>
            <a:ext cx="6311900" cy="323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 Урок ИЗО и художественного труда на тему:</a:t>
            </a:r>
          </a:p>
          <a:p>
            <a:pPr algn="ctr"/>
            <a:r>
              <a:rPr lang="ru-RU" sz="32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"Аппликация из цветной бумаги. </a:t>
            </a:r>
          </a:p>
          <a:p>
            <a:pPr algn="ctr"/>
            <a:r>
              <a:rPr lang="ru-RU" sz="32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Русские матрёшки".</a:t>
            </a:r>
          </a:p>
          <a:p>
            <a:pPr algn="ctr"/>
            <a:r>
              <a:rPr lang="ru-RU" sz="32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Подготовила</a:t>
            </a:r>
            <a:r>
              <a:rPr lang="ru-RU" sz="32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: </a:t>
            </a:r>
            <a:r>
              <a:rPr lang="ru-RU" sz="3200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Григорьева А.Н.</a:t>
            </a:r>
            <a:endParaRPr lang="ru-RU" sz="32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9DB6024-42E5-4AF5-BA98-80156176055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1266" name="Picture 4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25527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8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976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Японская фигурка Фукуруму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CEB5CDD-F457-4327-BD08-34AEEC8F653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519113" y="1628775"/>
            <a:ext cx="8105775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100 лет назад игрушечных</a:t>
            </a:r>
          </a:p>
          <a:p>
            <a:pPr algn="ctr"/>
            <a:r>
              <a:rPr lang="ru-RU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дел мастер из Загорска</a:t>
            </a:r>
          </a:p>
          <a:p>
            <a:pPr algn="ctr"/>
            <a:r>
              <a:rPr lang="ru-RU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Василий Звёздочкин выточил первую</a:t>
            </a:r>
          </a:p>
          <a:p>
            <a:pPr algn="ctr"/>
            <a:r>
              <a:rPr lang="ru-RU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матрёшку.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CA486D5-7127-404F-A269-720C1592642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611188" y="1700213"/>
            <a:ext cx="792162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 первую матрёшку расписал </a:t>
            </a:r>
          </a:p>
          <a:p>
            <a:pPr algn="ctr"/>
            <a:r>
              <a:rPr lang="ru-RU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художник Сергей Малютин.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5A3C82-1CC3-434A-913C-509FAFB106D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403350" y="1557338"/>
            <a:ext cx="6553200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Деревянную куклу,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сделанную в России,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назвали Матрёшкой.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794986F-105F-4AB4-9882-FD1918CF519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5362" name="WordArt 6"/>
          <p:cNvSpPr>
            <a:spLocks noChangeArrowheads="1" noChangeShapeType="1" noTextEdit="1"/>
          </p:cNvSpPr>
          <p:nvPr/>
        </p:nvSpPr>
        <p:spPr bwMode="auto">
          <a:xfrm>
            <a:off x="827088" y="1484313"/>
            <a:ext cx="7705725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 те времена имя Матрёна,</a:t>
            </a:r>
          </a:p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Матрёша считалось одним</a:t>
            </a:r>
          </a:p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из наиболее распространённых</a:t>
            </a:r>
          </a:p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женских имён.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3817F72-BFE0-4A1C-B668-A2EFE7BB29D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6386" name="Picture 5" descr="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8958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9"/>
          <p:cNvSpPr>
            <a:spLocks noChangeArrowheads="1" noChangeShapeType="1" noTextEdit="1"/>
          </p:cNvSpPr>
          <p:nvPr/>
        </p:nvSpPr>
        <p:spPr bwMode="auto">
          <a:xfrm>
            <a:off x="5364163" y="2060575"/>
            <a:ext cx="3779837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Самый веселый</a:t>
            </a:r>
          </a:p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базар на Руси</a:t>
            </a:r>
          </a:p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был в Сергиевском </a:t>
            </a:r>
          </a:p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посаде.</a:t>
            </a:r>
          </a:p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 базару неслись</a:t>
            </a:r>
          </a:p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весёлые зазывалки.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9ACBD54-B662-462A-8AA8-0180A30883E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485775" y="1557338"/>
            <a:ext cx="8172450" cy="367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Матрёшка сегодня - одно из</a:t>
            </a:r>
          </a:p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популярных произведений  искусства</a:t>
            </a:r>
          </a:p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 только в нашей </a:t>
            </a:r>
          </a:p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стране, но и за рубежом.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654523E-128E-4973-B977-564359E8FA65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38125" y="1341438"/>
            <a:ext cx="8667750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1. Сколько лет матрёшке?</a:t>
            </a:r>
          </a:p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2. Где впервые начали точить фигурки</a:t>
            </a:r>
          </a:p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матрёшек?</a:t>
            </a:r>
          </a:p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3. Почему её считают русским </a:t>
            </a:r>
          </a:p>
          <a:p>
            <a:pPr algn="ctr"/>
            <a:r>
              <a:rPr lang="ru-RU" sz="36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сувениром?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B47AF21-11AC-47DB-9BFA-34707088EAA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611188" y="908050"/>
            <a:ext cx="7705725" cy="468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4. Кто выточил первую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фигуру матрёшки?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5. Как звали художника,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который украсил матрёшку?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5E304C6-5473-4EE7-824B-655384240DF4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20482" name="Picture 4" descr="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628775"/>
            <a:ext cx="33226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8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7122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Поздравительная открытка "Матрёшка"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7B623BD-E5A6-4CB3-9547-ED09F41536E0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4" name="Picture 4" descr="изображение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ED7C1B9-8EFF-44BD-8227-3D8407DED018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918450" cy="45386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Начатое дело всегда доводи до конца; работу, выполни как можно лучше;</a:t>
            </a:r>
          </a:p>
          <a:p>
            <a:pPr eaLnBrk="1" hangingPunct="1">
              <a:defRPr/>
            </a:pPr>
            <a:r>
              <a:rPr lang="ru-RU" smtClean="0"/>
              <a:t> Будь трудолюбивым и требовательным к себе;</a:t>
            </a:r>
          </a:p>
          <a:p>
            <a:pPr eaLnBrk="1" hangingPunct="1">
              <a:defRPr/>
            </a:pPr>
            <a:r>
              <a:rPr lang="ru-RU" smtClean="0"/>
              <a:t>Научился </a:t>
            </a:r>
            <a:r>
              <a:rPr lang="en-US" smtClean="0"/>
              <a:t>сам  –  научи  товарища.</a:t>
            </a:r>
            <a:endParaRPr lang="ru-RU" smtClean="0"/>
          </a:p>
          <a:p>
            <a:pPr eaLnBrk="1" hangingPunct="1">
              <a:defRPr/>
            </a:pPr>
            <a:r>
              <a:rPr lang="ru-RU" smtClean="0"/>
              <a:t>   Рабочее место содержи в чистоте;</a:t>
            </a:r>
          </a:p>
          <a:p>
            <a:pPr eaLnBrk="1" hangingPunct="1">
              <a:defRPr/>
            </a:pPr>
            <a:r>
              <a:rPr lang="ru-RU" smtClean="0"/>
              <a:t>  Ножницы передавай кольцами вперёд.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Приступая к работе помни: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4B1DD2D-AAB8-4C50-87C1-11F843B85653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40067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Технологическая карта</a:t>
            </a:r>
          </a:p>
        </p:txBody>
      </p:sp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323850" y="2565400"/>
            <a:ext cx="8401050" cy="366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1. Обведи шаблон на цветной картон;</a:t>
            </a:r>
          </a:p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2. Срежь аккуратно</a:t>
            </a:r>
          </a:p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фигурку матрёшки;</a:t>
            </a:r>
          </a:p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3. Придумай украшения;</a:t>
            </a:r>
          </a:p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4. Приклей узоры;</a:t>
            </a:r>
          </a:p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5. Дай имя девочке;</a:t>
            </a:r>
          </a:p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6. Напиши поздравление.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D1E357E-4E9D-4328-AD4C-B8235EE13AE0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4098" name="Picture 4" descr="изображение 001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3B87B9D-79D7-4146-9742-735E251EEF65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2" name="Picture 4" descr="изображение 001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6010F4D-2C20-47A1-BDB1-EC33E225B626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146" name="Picture 4" descr="изображение 001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6084888" y="2924175"/>
            <a:ext cx="2663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Городец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6BF1DCB-0F7C-451B-9512-256E4D38E380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7170" name="Picture 4" descr="изображение 001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A664437-95E9-4930-A3D8-4E41686E9928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8194" name="Picture 4" descr="Богородская деревянная игр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438" y="0"/>
            <a:ext cx="946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68BE61C-2FCF-4EF8-8455-0690BFD5065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9219" name="WordArt 13"/>
          <p:cNvSpPr>
            <a:spLocks noChangeArrowheads="1" noChangeShapeType="1" noTextEdit="1"/>
          </p:cNvSpPr>
          <p:nvPr/>
        </p:nvSpPr>
        <p:spPr bwMode="auto">
          <a:xfrm>
            <a:off x="1619250" y="836613"/>
            <a:ext cx="5991225" cy="24939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Матрёшек пёстрый хоровод</a:t>
            </a:r>
          </a:p>
        </p:txBody>
      </p:sp>
      <p:pic>
        <p:nvPicPr>
          <p:cNvPr id="9220" name="Picture 14" descr="Изображение%20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773238"/>
            <a:ext cx="5041900" cy="4679950"/>
          </a:xfr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6D25939-9AE8-47B2-95BD-4CBF219562A4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8064500" cy="460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Первая русская матрёшка </a:t>
            </a:r>
          </a:p>
          <a:p>
            <a:pPr algn="ctr"/>
            <a:r>
              <a:rPr lang="ru-RU" sz="28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появилась в конце</a:t>
            </a:r>
          </a:p>
          <a:p>
            <a:pPr algn="ctr"/>
            <a:r>
              <a:rPr lang="ru-RU" sz="28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19 века. Прообразом её </a:t>
            </a:r>
          </a:p>
          <a:p>
            <a:pPr algn="ctr"/>
            <a:r>
              <a:rPr lang="ru-RU" sz="28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послужила привезённая </a:t>
            </a:r>
          </a:p>
          <a:p>
            <a:pPr algn="ctr"/>
            <a:r>
              <a:rPr lang="ru-RU" sz="28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 Японии фигурка.</a:t>
            </a:r>
          </a:p>
          <a:p>
            <a:pPr algn="ctr"/>
            <a:r>
              <a:rPr lang="ru-RU" sz="28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147</TotalTime>
  <Words>288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Текстура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Галимуллина Р.Г.</dc:creator>
  <cp:lastModifiedBy>RePack by Diakov</cp:lastModifiedBy>
  <cp:revision>54</cp:revision>
  <dcterms:created xsi:type="dcterms:W3CDTF">1601-01-01T00:00:00Z</dcterms:created>
  <dcterms:modified xsi:type="dcterms:W3CDTF">2016-09-18T19:16:14Z</dcterms:modified>
</cp:coreProperties>
</file>